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emf" ContentType="image/x-emf"/>
  <Default Extension="jpg" ContentType="image/jpe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theme/theme1.xml" ContentType="application/vnd.openxmlformats-officedocument.theme+xml"/>
  <Override PartName="/ppt/theme/theme2.xml" ContentType="application/vnd.openxmlformats-officedocument.theme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</Types>
</file>

<file path=_rels/.rels><?xml version="1.0" encoding="UTF-8" standalone="yes"?><Relationships xmlns="http://schemas.openxmlformats.org/package/2006/relationships"><Relationship Id="rId3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aveSubsetFonts="1">
  <p:sldMasterIdLst>
    <p:sldMasterId id="2147483648" r:id="rId1"/>
  </p:sldMasterIdLst>
  <p:notesMasterIdLst>
    <p:notesMasterId r:id="rId11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</p:sldIdLst>
  <p:sldSz cx="9144000" cy="6858000" type="screen4x3"/>
  <p:notesSz cx="6858000" cy="9144000"/>
  <p:defaultTextStyle>
    <a:defPPr>
      <a:defRPr/>
    </a:defPPr>
    <a:lvl1pPr marL="0" algn="l">
      <a:defRPr sz="1800">
        <a:solidFill>
          <a:schemeClr val="tx1"/>
        </a:solidFill>
        <a:latin typeface="+mn-lt"/>
      </a:defRPr>
    </a:lvl1pPr>
    <a:lvl2pPr marL="457200" algn="l">
      <a:defRPr sz="1800">
        <a:solidFill>
          <a:schemeClr val="tx1"/>
        </a:solidFill>
        <a:latin typeface="+mn-lt"/>
      </a:defRPr>
    </a:lvl2pPr>
    <a:lvl3pPr marL="914400" algn="l">
      <a:defRPr sz="1800">
        <a:solidFill>
          <a:schemeClr val="tx1"/>
        </a:solidFill>
        <a:latin typeface="+mn-lt"/>
      </a:defRPr>
    </a:lvl3pPr>
    <a:lvl4pPr marL="1371600" algn="l">
      <a:defRPr sz="1800">
        <a:solidFill>
          <a:schemeClr val="tx1"/>
        </a:solidFill>
        <a:latin typeface="+mn-lt"/>
      </a:defRPr>
    </a:lvl4pPr>
    <a:lvl5pPr marL="1828800" algn="l">
      <a:defRPr sz="1800">
        <a:solidFill>
          <a:schemeClr val="tx1"/>
        </a:solidFill>
        <a:latin typeface="+mn-lt"/>
      </a:defRPr>
    </a:lvl5pPr>
    <a:lvl6pPr marL="2286000" algn="l">
      <a:defRPr sz="1800">
        <a:solidFill>
          <a:schemeClr val="tx1"/>
        </a:solidFill>
        <a:latin typeface="+mn-lt"/>
      </a:defRPr>
    </a:lvl6pPr>
    <a:lvl7pPr marL="2743200" algn="l">
      <a:defRPr sz="1800">
        <a:solidFill>
          <a:schemeClr val="tx1"/>
        </a:solidFill>
        <a:latin typeface="+mn-lt"/>
      </a:defRPr>
    </a:lvl7pPr>
    <a:lvl8pPr marL="3200400" algn="l">
      <a:defRPr sz="1800">
        <a:solidFill>
          <a:schemeClr val="tx1"/>
        </a:solidFill>
        <a:latin typeface="+mn-lt"/>
      </a:defRPr>
    </a:lvl8pPr>
    <a:lvl9pPr marL="3657600" algn="l">
      <a:defRPr sz="1800">
        <a:solidFill>
          <a:schemeClr val="tx1"/>
        </a:solidFill>
        <a:latin typeface="+mn-l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236" y="-90"/>
      </p:cViewPr>
      <p:guideLst>
        <p:guide pos="2160" orient="horz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slide" Target="slides/slide1.xml"/><Relationship Id="rId4" Type="http://schemas.openxmlformats.org/officeDocument/2006/relationships/slide" Target="slides/slide2.xml"/><Relationship Id="rId5" Type="http://schemas.openxmlformats.org/officeDocument/2006/relationships/slide" Target="slides/slide3.xml"/><Relationship Id="rId6" Type="http://schemas.openxmlformats.org/officeDocument/2006/relationships/slide" Target="slides/slide4.xml"/><Relationship Id="rId7" Type="http://schemas.openxmlformats.org/officeDocument/2006/relationships/slide" Target="slides/slide5.xml"/><Relationship Id="rId8" Type="http://schemas.openxmlformats.org/officeDocument/2006/relationships/slide" Target="slides/slide6.xml"/><Relationship Id="rId9" Type="http://schemas.openxmlformats.org/officeDocument/2006/relationships/slide" Target="slides/slide7.xml"/><Relationship Id="rId10" Type="http://schemas.openxmlformats.org/officeDocument/2006/relationships/slide" Target="slides/slide8.xml"/><Relationship Id="rId11" Type="http://schemas.openxmlformats.org/officeDocument/2006/relationships/notesMaster" Target="notesMasters/notesMaster1.xml"/><Relationship Id="rId12" Type="http://schemas.openxmlformats.org/officeDocument/2006/relationships/presProps" Target="presProps.xml" /><Relationship Id="rId13" Type="http://schemas.openxmlformats.org/officeDocument/2006/relationships/tableStyles" Target="tableStyles.xml" /><Relationship Id="rId14" Type="http://schemas.openxmlformats.org/officeDocument/2006/relationships/viewProps" Target="viewProps.xml" /></Relationships>
</file>

<file path=ppt/notesMasters/_rels/notesMaster1.xml.rels><?xml version="1.0" encoding="UTF-8" standalone="yes"?>								<Relationships xmlns="http://schemas.openxmlformats.org/package/2006/relationships">								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7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extLst/>
        </p:spPr>
        <p:txBody>
          <a:bodyPr/>
          <a:lstStyle>
            <a:lvl1pPr algn="l">
              <a:defRPr sz="1200">
                <a:latin typeface="Arial" charset="0"/>
              </a:defRPr>
            </a:lvl1pPr>
          </a:lstStyle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 ?>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 ?>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 ?>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 ?>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 ?>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 ?>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 ?>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 ?>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0" name=""/>
          <p:cNvSpPr>
            <a:spLocks noChangeArrowheads="1" noGrp="1"/>
          </p:cNvSpPr>
          <p:nvPr>
            <p:ph type="body" idx="1"/>
          </p:nvPr>
        </p:nvSpPr>
        <p:spPr/>
        <p:txBody>
          <a:bodyPr/>
          <a:p>
            <a:r>
              <a:rPr smtClean="0"/>
              <a:t/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0" name=""/>
          <p:cNvSpPr>
            <a:spLocks noChangeArrowheads="1" noGrp="1"/>
          </p:cNvSpPr>
          <p:nvPr>
            <p:ph type="body" idx="1"/>
          </p:nvPr>
        </p:nvSpPr>
        <p:spPr/>
        <p:txBody>
          <a:bodyPr/>
          <a:p>
            <a:r>
              <a:rPr smtClean="0"/>
              <a:t/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0" name=""/>
          <p:cNvSpPr>
            <a:spLocks noChangeArrowheads="1" noGrp="1"/>
          </p:cNvSpPr>
          <p:nvPr>
            <p:ph type="body" idx="1"/>
          </p:nvPr>
        </p:nvSpPr>
        <p:spPr/>
        <p:txBody>
          <a:bodyPr/>
          <a:p>
            <a:r>
              <a:rPr smtClean="0"/>
              <a:t/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0" name=""/>
          <p:cNvSpPr>
            <a:spLocks noChangeArrowheads="1" noGrp="1"/>
          </p:cNvSpPr>
          <p:nvPr>
            <p:ph type="body" idx="1"/>
          </p:nvPr>
        </p:nvSpPr>
        <p:spPr/>
        <p:txBody>
          <a:bodyPr/>
          <a:p>
            <a:r>
              <a:rPr smtClean="0"/>
              <a:t/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0" name=""/>
          <p:cNvSpPr>
            <a:spLocks noChangeArrowheads="1" noGrp="1"/>
          </p:cNvSpPr>
          <p:nvPr>
            <p:ph type="body" idx="1"/>
          </p:nvPr>
        </p:nvSpPr>
        <p:spPr/>
        <p:txBody>
          <a:bodyPr/>
          <a:p>
            <a:r>
              <a:rPr smtClean="0"/>
              <a:t/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0" name=""/>
          <p:cNvSpPr>
            <a:spLocks noChangeArrowheads="1" noGrp="1"/>
          </p:cNvSpPr>
          <p:nvPr>
            <p:ph type="body" idx="1"/>
          </p:nvPr>
        </p:nvSpPr>
        <p:spPr/>
        <p:txBody>
          <a:bodyPr/>
          <a:p>
            <a:r>
              <a:rPr smtClean="0"/>
              <a:t/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0" name=""/>
          <p:cNvSpPr>
            <a:spLocks noChangeArrowheads="1" noGrp="1"/>
          </p:cNvSpPr>
          <p:nvPr>
            <p:ph type="body" idx="1"/>
          </p:nvPr>
        </p:nvSpPr>
        <p:spPr/>
        <p:txBody>
          <a:bodyPr/>
          <a:p>
            <a:r>
              <a:rPr smtClean="0"/>
              <a:t/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00" name=""/>
          <p:cNvSpPr>
            <a:spLocks noChangeArrowheads="1" noGrp="1"/>
          </p:cNvSpPr>
          <p:nvPr>
            <p:ph type="body" idx="1"/>
          </p:nvPr>
        </p:nvSpPr>
        <p:spPr/>
        <p:txBody>
          <a:bodyPr/>
          <a:p>
            <a:r>
              <a:rPr smtClean="0"/>
              <a:t/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userDrawn="1">
  <p:cSld name="Title Slide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/>
          <p:nvPr isPhoto="0" userDrawn="0">
            <p:ph type="ctrTitle" hasCustomPrompt="0"/>
          </p:nvPr>
        </p:nvSpPr>
        <p:spPr bwMode="auto">
          <a:xfrm>
            <a:off x="608400" y="1267200"/>
            <a:ext cx="8056800" cy="3020400"/>
          </a:xfrm>
        </p:spPr>
        <p:txBody>
          <a:bodyPr anchor="b"/>
          <a:lstStyle>
            <a:lvl1pPr algn="l">
              <a:defRPr sz="6000"/>
            </a:lvl1pPr>
          </a:lstStyle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4" name="Date Placeholder 3" hidden="0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27.03.201424.06.201413.08.201418.08.2014</a:t>
            </a:r>
            <a:endParaRPr/>
          </a:p>
        </p:txBody>
      </p:sp>
      <p:sp>
        <p:nvSpPr>
          <p:cNvPr id="5" name="Footer Placeholder 4" hidden="0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6" name="Slide Number Placeholder 5" hidden="0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Title and Vertical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/>
          <p:nvPr isPhoto="0" userDrawn="0">
            <p:ph type="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Vertical Text Placeholder 2" hidden="0"/>
          <p:cNvSpPr/>
          <p:nvPr isPhoto="0" userDrawn="0">
            <p:ph type="body" orient="vert" idx="1" hasCustomPrompt="0"/>
          </p:nvPr>
        </p:nvSpPr>
        <p:spPr bwMode="auto"/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 hidden="0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27.03.201424.06.201413.08.201418.08.2014</a:t>
            </a:r>
            <a:endParaRPr/>
          </a:p>
        </p:txBody>
      </p:sp>
      <p:sp>
        <p:nvSpPr>
          <p:cNvPr id="5" name="Footer Placeholder 4" hidden="0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6" name="Slide Number Placeholder 5" hidden="0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Vertical Title and Tex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Vertical Title 1" hidden="0"/>
          <p:cNvSpPr/>
          <p:nvPr isPhoto="0" userDrawn="0">
            <p:ph type="title" orient="vert" hasCustomPrompt="0"/>
          </p:nvPr>
        </p:nvSpPr>
        <p:spPr bwMode="auto">
          <a:xfrm>
            <a:off x="6543675" y="365125"/>
            <a:ext cx="1971675" cy="5811838"/>
          </a:xfrm>
        </p:spPr>
        <p:txBody>
          <a:bodyPr vert="eaVert"/>
          <a:lstStyle/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Vertical Text Placeholder 2" hidden="0"/>
          <p:cNvSpPr/>
          <p:nvPr isPhoto="0" userDrawn="0">
            <p:ph type="body" orient="vert" idx="1" hasCustomPrompt="0"/>
          </p:nvPr>
        </p:nvSpPr>
        <p:spPr bwMode="auto">
          <a:xfrm>
            <a:off x="628650" y="365125"/>
            <a:ext cx="5800725" cy="5811838"/>
          </a:xfrm>
        </p:spPr>
        <p:txBody>
          <a:bodyPr vert="eaVert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 hidden="0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27.03.201424.06.201413.08.201418.08.2014</a:t>
            </a:r>
            <a:endParaRPr/>
          </a:p>
        </p:txBody>
      </p:sp>
      <p:sp>
        <p:nvSpPr>
          <p:cNvPr id="5" name="Footer Placeholder 4" hidden="0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6" name="Slide Number Placeholder 5" hidden="0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Title and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/>
          <p:nvPr isPhoto="0" userDrawn="0">
            <p:ph type="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Content Placeholder 2" hidden="0"/>
          <p:cNvSpPr/>
          <p:nvPr isPhoto="0" userDrawn="0">
            <p:ph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 hidden="0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27.03.201424.06.201413.08.201418.08.2014</a:t>
            </a:r>
            <a:endParaRPr/>
          </a:p>
        </p:txBody>
      </p:sp>
      <p:sp>
        <p:nvSpPr>
          <p:cNvPr id="5" name="Footer Placeholder 4" hidden="0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6" name="Slide Number Placeholder 5" hidden="0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Section Header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/>
          <p:nvPr isPhoto="0" userDrawn="0">
            <p:ph type="title" hasCustomPrompt="0"/>
          </p:nvPr>
        </p:nvSpPr>
        <p:spPr bwMode="auto">
          <a:xfrm>
            <a:off x="1764000" y="1191600"/>
            <a:ext cx="6904800" cy="1724400"/>
          </a:xfrm>
        </p:spPr>
        <p:txBody>
          <a:bodyPr anchor="b"/>
          <a:lstStyle>
            <a:lvl1pPr algn="r">
              <a:defRPr sz="5400"/>
            </a:lvl1pPr>
          </a:lstStyle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Text Placeholder 2" hidden="0"/>
          <p:cNvSpPr/>
          <p:nvPr isPhoto="0" userDrawn="0">
            <p:ph type="body" idx="1" hasCustomPrompt="0"/>
          </p:nvPr>
        </p:nvSpPr>
        <p:spPr bwMode="auto">
          <a:xfrm>
            <a:off x="3924000" y="3888000"/>
            <a:ext cx="4896000" cy="2419200"/>
          </a:xfrm>
        </p:spPr>
        <p:txBody>
          <a:bodyPr/>
          <a:lstStyle>
            <a:lvl1pPr marL="0" indent="0" algn="r">
              <a:buNone/>
              <a:defRPr sz="42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4" name="Date Placeholder 3" hidden="0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27.03.201424.06.201413.08.201418.08.2014</a:t>
            </a:r>
            <a:endParaRPr/>
          </a:p>
        </p:txBody>
      </p:sp>
      <p:sp>
        <p:nvSpPr>
          <p:cNvPr id="5" name="Footer Placeholder 4" hidden="0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6" name="Slide Number Placeholder 5" hidden="0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Two Content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/>
          <p:nvPr isPhoto="0" userDrawn="0">
            <p:ph type="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Content Placeholder 2" hidden="0"/>
          <p:cNvSpPr/>
          <p:nvPr isPhoto="0" userDrawn="0">
            <p:ph sz="half" idx="1" hasCustomPrompt="0"/>
          </p:nvPr>
        </p:nvSpPr>
        <p:spPr bwMode="auto">
          <a:xfrm>
            <a:off x="628650" y="1825625"/>
            <a:ext cx="3886200" cy="4351338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Content Placeholder 3" hidden="0"/>
          <p:cNvSpPr/>
          <p:nvPr isPhoto="0" userDrawn="0">
            <p:ph sz="half" idx="2" hasCustomPrompt="0"/>
          </p:nvPr>
        </p:nvSpPr>
        <p:spPr bwMode="auto">
          <a:xfrm>
            <a:off x="4629150" y="1825625"/>
            <a:ext cx="3886200" cy="4351338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5" name="Date Placeholder 4" hidden="0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27.03.201424.06.201413.08.201418.08.2014</a:t>
            </a:r>
            <a:endParaRPr/>
          </a:p>
        </p:txBody>
      </p:sp>
      <p:sp>
        <p:nvSpPr>
          <p:cNvPr id="6" name="Footer Placeholder 5" hidden="0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7" name="Slide Number Placeholder 6" hidden="0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Comparis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/>
          <p:nvPr isPhoto="0" userDrawn="0">
            <p:ph type="title" hasCustomPrompt="0"/>
          </p:nvPr>
        </p:nvSpPr>
        <p:spPr bwMode="auto">
          <a:xfrm>
            <a:off x="629841" y="365126"/>
            <a:ext cx="7886700" cy="1325563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Text Placeholder 2" hidden="0"/>
          <p:cNvSpPr/>
          <p:nvPr isPhoto="0" userDrawn="0">
            <p:ph type="body" idx="1" hasCustomPrompt="0"/>
          </p:nvPr>
        </p:nvSpPr>
        <p:spPr bwMode="auto"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4" name="Content Placeholder 3" hidden="0"/>
          <p:cNvSpPr/>
          <p:nvPr isPhoto="0" userDrawn="0">
            <p:ph sz="half" idx="2" hasCustomPrompt="0"/>
          </p:nvPr>
        </p:nvSpPr>
        <p:spPr bwMode="auto">
          <a:xfrm>
            <a:off x="629842" y="2505074"/>
            <a:ext cx="3868340" cy="3684588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5" name="Text Placeholder 4" hidden="0"/>
          <p:cNvSpPr/>
          <p:nvPr isPhoto="0" userDrawn="0">
            <p:ph type="body" sz="quarter" idx="3" hasCustomPrompt="0"/>
          </p:nvPr>
        </p:nvSpPr>
        <p:spPr bwMode="auto"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6" name="Content Placeholder 5" hidden="0"/>
          <p:cNvSpPr/>
          <p:nvPr isPhoto="0" userDrawn="0">
            <p:ph sz="quarter" idx="4" hasCustomPrompt="0"/>
          </p:nvPr>
        </p:nvSpPr>
        <p:spPr bwMode="auto">
          <a:xfrm>
            <a:off x="4629150" y="2505074"/>
            <a:ext cx="3887391" cy="3684588"/>
          </a:xfrm>
        </p:spPr>
        <p:txBody>
          <a:bodyPr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7" name="Date Placeholder 6" hidden="0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27.03.201424.06.201413.08.201418.08.2014</a:t>
            </a:r>
            <a:endParaRPr/>
          </a:p>
        </p:txBody>
      </p:sp>
      <p:sp>
        <p:nvSpPr>
          <p:cNvPr id="8" name="Footer Placeholder 7" hidden="0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9" name="Slide Number Placeholder 8" hidden="0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Title Only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/>
          <p:nvPr isPhoto="0" userDrawn="0">
            <p:ph type="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Date Placeholder 2" hidden="0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27.03.201424.06.201413.08.201418.08.2014</a:t>
            </a:r>
            <a:endParaRPr/>
          </a:p>
        </p:txBody>
      </p:sp>
      <p:sp>
        <p:nvSpPr>
          <p:cNvPr id="4" name="Footer Placeholder 3" hidden="0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5" name="Slide Number Placeholder 4" hidden="0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Blank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Date Placeholder 1" hidden="0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27.03.201424.06.201413.08.201418.08.2014</a:t>
            </a:r>
            <a:endParaRPr/>
          </a:p>
        </p:txBody>
      </p:sp>
      <p:sp>
        <p:nvSpPr>
          <p:cNvPr id="3" name="Footer Placeholder 2" hidden="0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4" name="Slide Number Placeholder 3" hidden="0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Content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/>
          <p:nvPr isPhoto="0" userDrawn="0">
            <p:ph type="title" hasCustomPrompt="0"/>
          </p:nvPr>
        </p:nvSpPr>
        <p:spPr bwMode="auto"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Content Placeholder 2" hidden="0"/>
          <p:cNvSpPr/>
          <p:nvPr isPhoto="0" userDrawn="0">
            <p:ph idx="1" hasCustomPrompt="0"/>
          </p:nvPr>
        </p:nvSpPr>
        <p:spPr bwMode="auto"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Text Placeholder 3" hidden="0"/>
          <p:cNvSpPr/>
          <p:nvPr isPhoto="0" userDrawn="0">
            <p:ph type="body" sz="half" idx="2" hasCustomPrompt="0"/>
          </p:nvPr>
        </p:nvSpPr>
        <p:spPr bwMode="auto"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5" name="Date Placeholder 4" hidden="0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27.03.201424.06.201413.08.201418.08.2014</a:t>
            </a:r>
            <a:endParaRPr/>
          </a:p>
        </p:txBody>
      </p:sp>
      <p:sp>
        <p:nvSpPr>
          <p:cNvPr id="6" name="Footer Placeholder 5" hidden="0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7" name="Slide Number Placeholder 6" hidden="0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matchingName="" preserve="1" showMasterPhAnim="0" type="blank" userDrawn="1">
  <p:cSld name="Picture with Caption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/>
          <p:nvPr isPhoto="0" userDrawn="0">
            <p:ph type="title" hasCustomPrompt="0"/>
          </p:nvPr>
        </p:nvSpPr>
        <p:spPr bwMode="auto"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Picture Placeholder 2" hidden="0"/>
          <p:cNvSpPr/>
          <p:nvPr isPhoto="0" userDrawn="0">
            <p:ph type="pic" idx="1" hasCustomPrompt="0"/>
          </p:nvPr>
        </p:nvSpPr>
        <p:spPr bwMode="auto"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/>
            </a:pPr>
            <a:r>
              <a:rPr/>
              <a:t>Click icon to add picture</a:t>
            </a:r>
            <a:endParaRPr/>
          </a:p>
        </p:txBody>
      </p:sp>
      <p:sp>
        <p:nvSpPr>
          <p:cNvPr id="4" name="Text Placeholder 3" hidden="0"/>
          <p:cNvSpPr/>
          <p:nvPr isPhoto="0" userDrawn="0">
            <p:ph type="body" sz="half" idx="2" hasCustomPrompt="0"/>
          </p:nvPr>
        </p:nvSpPr>
        <p:spPr bwMode="auto"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>
              <a:defRPr/>
            </a:pPr>
            <a:r>
              <a:rPr/>
              <a:t>Click to edit Master text styles</a:t>
            </a:r>
            <a:endParaRPr/>
          </a:p>
        </p:txBody>
      </p:sp>
      <p:sp>
        <p:nvSpPr>
          <p:cNvPr id="5" name="Date Placeholder 4" hidden="0"/>
          <p:cNvSpPr/>
          <p:nvPr isPhoto="0" userDrawn="0">
            <p:ph type="dt" sz="half" idx="10" hasCustomPrompt="0"/>
          </p:nvPr>
        </p:nvSpPr>
        <p:spPr bwMode="auto"/>
        <p:txBody>
          <a:bodyPr/>
          <a:lstStyle/>
          <a:p>
            <a:pPr lvl="0">
              <a:defRPr/>
            </a:pPr>
            <a:fld id="{8EC678CE-9857-4734-9115-53321CEB7787}" type="datetimeFigureOut">
              <a:t>3/27/2014</a:t>
            </a:fld>
            <a:r>
              <a:rPr/>
              <a:t>27.03.201424.06.201413.08.201418.08.2014</a:t>
            </a:r>
            <a:endParaRPr/>
          </a:p>
        </p:txBody>
      </p:sp>
      <p:sp>
        <p:nvSpPr>
          <p:cNvPr id="6" name="Footer Placeholder 5" hidden="0"/>
          <p:cNvSpPr/>
          <p:nvPr isPhoto="0" userDrawn="0">
            <p:ph type="ftr" sz="quarter" idx="11" hasCustomPrompt="0"/>
          </p:nvPr>
        </p:nvSpPr>
        <p:spPr bwMode="auto"/>
        <p:txBody>
          <a:bodyPr/>
          <a:lstStyle/>
          <a:p>
            <a:pPr lvl="0">
              <a:defRPr/>
            </a:pPr>
            <a:endParaRPr/>
          </a:p>
        </p:txBody>
      </p:sp>
      <p:sp>
        <p:nvSpPr>
          <p:cNvPr id="7" name="Slide Number Placeholder 6" hidden="0"/>
          <p:cNvSpPr/>
          <p:nvPr isPhoto="0" userDrawn="0">
            <p:ph type="sldNum" sz="quarter" idx="12" hasCustomPrompt="0"/>
          </p:nvPr>
        </p:nvSpPr>
        <p:spPr bwMode="auto"/>
        <p:txBody>
          <a:bodyPr/>
          <a:lstStyle/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Ovr>
    <a:masterClrMapping/>
  </p:clrMapOvr>
  <p:hf dt="1" ftr="1" hdr="1" sldNum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preserve="0">
  <p:cSld name="">
    <p:bg>
      <p:bgPr shadeToTitle="0">
        <a:blipFill>
          <a:blip r:embed="rId13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Placeholder 1" hidden="0"/>
          <p:cNvSpPr/>
          <p:nvPr isPhoto="0" userDrawn="0">
            <p:ph type="title" hasCustomPrompt="0"/>
          </p:nvPr>
        </p:nvSpPr>
        <p:spPr bwMode="auto"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lvl="0">
              <a:defRPr/>
            </a:pPr>
            <a:r>
              <a:rPr/>
              <a:t>Click to edit Master title style</a:t>
            </a:r>
            <a:endParaRPr/>
          </a:p>
        </p:txBody>
      </p:sp>
      <p:sp>
        <p:nvSpPr>
          <p:cNvPr id="3" name="Text Placeholder 2" hidden="0"/>
          <p:cNvSpPr/>
          <p:nvPr isPhoto="0" userDrawn="0">
            <p:ph type="body" idx="1" hasCustomPrompt="0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>
              <a:defRPr/>
            </a:pPr>
            <a:r>
              <a:rPr/>
              <a:t>Click to edit Master text styles</a:t>
            </a:r>
            <a:endParaRPr/>
          </a:p>
          <a:p>
            <a:pPr lvl="1">
              <a:defRPr/>
            </a:pPr>
            <a:r>
              <a:rPr/>
              <a:t>Second level</a:t>
            </a:r>
            <a:endParaRPr/>
          </a:p>
          <a:p>
            <a:pPr lvl="2">
              <a:defRPr/>
            </a:pPr>
            <a:r>
              <a:rPr/>
              <a:t>Third level</a:t>
            </a:r>
            <a:endParaRPr/>
          </a:p>
          <a:p>
            <a:pPr lvl="3">
              <a:defRPr/>
            </a:pPr>
            <a:r>
              <a:rPr/>
              <a:t>Fourth level</a:t>
            </a:r>
            <a:endParaRPr/>
          </a:p>
          <a:p>
            <a:pPr lvl="4">
              <a:defRPr/>
            </a:pPr>
            <a:r>
              <a:rPr/>
              <a:t>Fifth level</a:t>
            </a:r>
            <a:endParaRPr/>
          </a:p>
        </p:txBody>
      </p:sp>
      <p:sp>
        <p:nvSpPr>
          <p:cNvPr id="4" name="Date Placeholder 3" hidden="0"/>
          <p:cNvSpPr/>
          <p:nvPr isPhoto="0" userDrawn="0">
            <p:ph type="dt" sz="half" idx="2" hasCustomPrompt="0"/>
          </p:nvPr>
        </p:nvSpPr>
        <p:spPr bwMode="auto"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8EC678CE-9857-4734-9115-53321CEB7787}" type="datetimeFigureOut">
              <a:t>3/27/2014</a:t>
            </a:fld>
            <a:endParaRPr/>
          </a:p>
        </p:txBody>
      </p:sp>
      <p:sp>
        <p:nvSpPr>
          <p:cNvPr id="5" name="Footer Placeholder 4" hidden="0"/>
          <p:cNvSpPr/>
          <p:nvPr isPhoto="0" userDrawn="0">
            <p:ph type="ftr" sz="quarter" idx="3" hasCustomPrompt="0"/>
          </p:nvPr>
        </p:nvSpPr>
        <p:spPr bwMode="auto"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endParaRPr/>
          </a:p>
        </p:txBody>
      </p:sp>
      <p:sp>
        <p:nvSpPr>
          <p:cNvPr id="6" name="Slide Number Placeholder 5" hidden="0"/>
          <p:cNvSpPr/>
          <p:nvPr isPhoto="0" userDrawn="0">
            <p:ph type="sldNum" sz="quarter" idx="4" hasCustomPrompt="0"/>
          </p:nvPr>
        </p:nvSpPr>
        <p:spPr bwMode="auto"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lvl="0">
              <a:defRPr/>
            </a:pPr>
            <a:fld id="{6CDD1976-51C9-48F4-BEB0-96D15CEC5AE6}" type="slidenum"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lt2" folHlink="folHlink" hlink="hlink" tx1="dk1" tx2="dk2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dt="1" ftr="1" hdr="1" sldNum="1"/>
  <p:txStyles>
    <p:titleStyle>
      <a:lvl1pPr algn="l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</a:defRPr>
      </a:lvl1pPr>
    </p:titleStyle>
    <p:bodyStyle>
      <a:lvl1pPr marL="228600" indent="-228600" algn="l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</a:defRPr>
      </a:lvl1pPr>
      <a:lvl2pPr marL="685800" indent="-228600" algn="l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</a:defRPr>
      </a:lvl4pPr>
      <a:lvl5pPr marL="2057400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</a:defRPr>
      </a:lvl5pPr>
      <a:lvl6pPr marL="2514600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</a:defRPr>
      </a:lvl6pPr>
      <a:lvl7pPr marL="2971800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</a:defRPr>
      </a:lvl7pPr>
      <a:lvl8pPr marL="3429000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</a:defRPr>
      </a:lvl8pPr>
      <a:lvl9pPr marL="3886200" indent="-228600" algn="l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</a:defRPr>
      </a:lvl9pPr>
    </p:bodyStyle>
    <p:otherStyle>
      <a:defPPr>
        <a:defRPr/>
      </a:defPPr>
      <a:lvl1pPr marL="0" algn="l">
        <a:defRPr sz="1800">
          <a:solidFill>
            <a:schemeClr val="tx1"/>
          </a:solidFill>
          <a:latin typeface="+mn-lt"/>
        </a:defRPr>
      </a:lvl1pPr>
      <a:lvl2pPr marL="457200" algn="l">
        <a:defRPr sz="1800">
          <a:solidFill>
            <a:schemeClr val="tx1"/>
          </a:solidFill>
          <a:latin typeface="+mn-lt"/>
        </a:defRPr>
      </a:lvl2pPr>
      <a:lvl3pPr marL="914400" algn="l">
        <a:defRPr sz="1800">
          <a:solidFill>
            <a:schemeClr val="tx1"/>
          </a:solidFill>
          <a:latin typeface="+mn-lt"/>
        </a:defRPr>
      </a:lvl3pPr>
      <a:lvl4pPr marL="1371600" algn="l">
        <a:defRPr sz="1800">
          <a:solidFill>
            <a:schemeClr val="tx1"/>
          </a:solidFill>
          <a:latin typeface="+mn-lt"/>
        </a:defRPr>
      </a:lvl4pPr>
      <a:lvl5pPr marL="1828800" algn="l">
        <a:defRPr sz="1800">
          <a:solidFill>
            <a:schemeClr val="tx1"/>
          </a:solidFill>
          <a:latin typeface="+mn-lt"/>
        </a:defRPr>
      </a:lvl5pPr>
      <a:lvl6pPr marL="2286000" algn="l">
        <a:defRPr sz="1800">
          <a:solidFill>
            <a:schemeClr val="tx1"/>
          </a:solidFill>
          <a:latin typeface="+mn-lt"/>
        </a:defRPr>
      </a:lvl6pPr>
      <a:lvl7pPr marL="2743200" algn="l">
        <a:defRPr sz="1800">
          <a:solidFill>
            <a:schemeClr val="tx1"/>
          </a:solidFill>
          <a:latin typeface="+mn-lt"/>
        </a:defRPr>
      </a:lvl7pPr>
      <a:lvl8pPr marL="3200400" algn="l">
        <a:defRPr sz="1800">
          <a:solidFill>
            <a:schemeClr val="tx1"/>
          </a:solidFill>
          <a:latin typeface="+mn-lt"/>
        </a:defRPr>
      </a:lvl8pPr>
      <a:lvl9pPr marL="3657600" algn="l">
        <a:defRPr sz="1800">
          <a:solidFill>
            <a:schemeClr val="tx1"/>
          </a:solidFill>
          <a:latin typeface="+mn-l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jpg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jpg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jpg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jpg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jpg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jpg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jpg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hyperlink" Target="http://www.onlyoffice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3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/>
          <p:nvPr isPhoto="0" userDrawn="0">
            <p:ph type="ctr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sz="8000" b="1"/>
              <a:t>How They </a:t>
            </a:r>
            <a:br>
              <a:rPr/>
            </a:br>
            <a:r>
              <a:rPr sz="6600"/>
              <a:t>Throw Out</a:t>
            </a:r>
            <a:br>
              <a:rPr/>
            </a:br>
            <a:r>
              <a:rPr sz="6600"/>
              <a:t>a Challenge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 advTm="10000">
        <p:fade thruBlk="0"/>
      </p:transition>
    </mc:Choice>
    <mc:Fallback>
      <p:transition spd="slow" advClick="1" advTm="10000">
        <p:fade thruBlk="0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3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3" hidden="0"/>
          <p:cNvSpPr/>
          <p:nvPr isPhoto="0" userDrawn="0">
            <p:ph type="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sz="5500" b="1"/>
              <a:t>Native Americans </a:t>
            </a:r>
            <a:r>
              <a:rPr sz="4700"/>
              <a:t>(XVII century)</a:t>
            </a:r>
            <a:endParaRPr/>
          </a:p>
        </p:txBody>
      </p:sp>
      <p:sp>
        <p:nvSpPr>
          <p:cNvPr id="5" name="Text Placeholder 4" hidden="0"/>
          <p:cNvSpPr/>
          <p:nvPr isPhoto="0" userDrawn="0">
            <p:ph type="body" idx="1" hasCustomPrompt="0"/>
          </p:nvPr>
        </p:nvSpPr>
        <p:spPr bwMode="auto">
          <a:xfrm>
            <a:off x="3833446" y="3888000"/>
            <a:ext cx="4986554" cy="2419200"/>
          </a:xfrm>
        </p:spPr>
        <p:txBody>
          <a:bodyPr/>
          <a:lstStyle/>
          <a:p>
            <a:pPr lvl="0">
              <a:defRPr/>
            </a:pPr>
            <a:r>
              <a:rPr/>
              <a:t>put a tomahawk </a:t>
            </a:r>
            <a:endParaRPr/>
          </a:p>
          <a:p>
            <a:pPr lvl="0">
              <a:defRPr/>
            </a:pPr>
            <a:r>
              <a:rPr/>
              <a:t>on the ground in the rival’s camp</a:t>
            </a:r>
            <a:endParaRPr/>
          </a:p>
          <a:p>
            <a:pPr lvl="0"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 advTm="10000">
        <p:fade thruBlk="0"/>
      </p:transition>
    </mc:Choice>
    <mc:Fallback>
      <p:transition spd="slow" advClick="1" advTm="10000">
        <p:fade thruBlk="0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3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/>
          <p:nvPr isPhoto="0" userDrawn="0">
            <p:ph type="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b="1"/>
              <a:t>European Knights</a:t>
            </a:r>
            <a:br>
              <a:rPr/>
            </a:br>
            <a:r>
              <a:rPr sz="4800"/>
              <a:t>(XII-XVI centuries)</a:t>
            </a:r>
            <a:endParaRPr/>
          </a:p>
        </p:txBody>
      </p:sp>
      <p:sp>
        <p:nvSpPr>
          <p:cNvPr id="3" name="Text Placeholder 2" hidden="0"/>
          <p:cNvSpPr/>
          <p:nvPr isPhoto="0" userDrawn="0">
            <p:ph type="body"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threw a glove</a:t>
            </a:r>
            <a:endParaRPr/>
          </a:p>
          <a:p>
            <a:pPr lvl="0">
              <a:defRPr/>
            </a:pPr>
            <a:r>
              <a:rPr/>
              <a:t>in the rival’s face</a:t>
            </a:r>
            <a:endParaRPr/>
          </a:p>
          <a:p>
            <a:pPr lvl="0"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 advTm="10000">
        <p:fade thruBlk="0"/>
      </p:transition>
    </mc:Choice>
    <mc:Fallback>
      <p:transition spd="slow" advClick="1" advTm="10000">
        <p:fade thruBlk="0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3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/>
          <p:nvPr isPhoto="0" userDrawn="0">
            <p:ph type="title" hasCustomPrompt="0"/>
          </p:nvPr>
        </p:nvSpPr>
        <p:spPr bwMode="auto">
          <a:xfrm>
            <a:off x="483576" y="1191600"/>
            <a:ext cx="8185224" cy="1724400"/>
          </a:xfrm>
        </p:spPr>
        <p:txBody>
          <a:bodyPr/>
          <a:lstStyle/>
          <a:p>
            <a:pPr lvl="0">
              <a:defRPr/>
            </a:pPr>
            <a:r>
              <a:rPr b="1"/>
              <a:t>African Yoruba tribes</a:t>
            </a:r>
            <a:br>
              <a:rPr/>
            </a:br>
            <a:endParaRPr b="1"/>
          </a:p>
        </p:txBody>
      </p:sp>
      <p:sp>
        <p:nvSpPr>
          <p:cNvPr id="3" name="Text Placeholder 2" hidden="0"/>
          <p:cNvSpPr/>
          <p:nvPr isPhoto="0" userDrawn="0">
            <p:ph type="body"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sent a single </a:t>
            </a:r>
            <a:endParaRPr/>
          </a:p>
          <a:p>
            <a:pPr lvl="0">
              <a:defRPr/>
            </a:pPr>
            <a:r>
              <a:rPr/>
              <a:t>Cypraea</a:t>
            </a:r>
            <a:r>
              <a:rPr/>
              <a:t> shell</a:t>
            </a:r>
            <a:endParaRPr/>
          </a:p>
          <a:p>
            <a:pPr lvl="0">
              <a:defRPr/>
            </a:pPr>
            <a:r>
              <a:rPr/>
              <a:t>to the rivals</a:t>
            </a:r>
            <a:endParaRPr/>
          </a:p>
          <a:p>
            <a:pPr lvl="0"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 advTm="10000">
        <p:fade thruBlk="0"/>
      </p:transition>
    </mc:Choice>
    <mc:Fallback>
      <p:transition spd="slow" advClick="1" advTm="10000">
        <p:fade thruBlk="0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3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/>
          <p:nvPr isPhoto="0" userDrawn="0">
            <p:ph type="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b="1"/>
              <a:t>English gentlemen</a:t>
            </a:r>
            <a:br>
              <a:rPr/>
            </a:br>
            <a:r>
              <a:rPr sz="4800"/>
              <a:t>(XVII century)</a:t>
            </a:r>
            <a:endParaRPr/>
          </a:p>
        </p:txBody>
      </p:sp>
      <p:sp>
        <p:nvSpPr>
          <p:cNvPr id="3" name="Text Placeholder 2" hidden="0"/>
          <p:cNvSpPr/>
          <p:nvPr isPhoto="0" userDrawn="0">
            <p:ph type="body"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/>
              <a:t>sent a polite note</a:t>
            </a:r>
            <a:endParaRPr/>
          </a:p>
          <a:p>
            <a:pPr lvl="0">
              <a:defRPr/>
            </a:pPr>
            <a:r>
              <a:rPr/>
              <a:t>with the challenge</a:t>
            </a:r>
            <a:endParaRPr/>
          </a:p>
          <a:p>
            <a:pPr lvl="0"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 advTm="10000">
        <p:fade thruBlk="0"/>
      </p:transition>
    </mc:Choice>
    <mc:Fallback>
      <p:transition spd="slow" advClick="1" advTm="10000">
        <p:fade thruBlk="0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3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/>
          <p:nvPr isPhoto="0" userDrawn="0">
            <p:ph type="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sz="6000" b="1"/>
              <a:t>Japan samurais</a:t>
            </a:r>
            <a:br>
              <a:rPr/>
            </a:br>
            <a:r>
              <a:rPr sz="4800"/>
              <a:t>(XII-XVII centuries)</a:t>
            </a:r>
            <a:endParaRPr/>
          </a:p>
        </p:txBody>
      </p:sp>
      <p:sp>
        <p:nvSpPr>
          <p:cNvPr id="3" name="Text Placeholder 2" hidden="0"/>
          <p:cNvSpPr/>
          <p:nvPr isPhoto="0" userDrawn="0">
            <p:ph type="body" idx="1" hasCustomPrompt="0"/>
          </p:nvPr>
        </p:nvSpPr>
        <p:spPr bwMode="auto">
          <a:xfrm>
            <a:off x="2910254" y="3888001"/>
            <a:ext cx="5909746" cy="2029222"/>
          </a:xfrm>
        </p:spPr>
        <p:txBody>
          <a:bodyPr/>
          <a:lstStyle/>
          <a:p>
            <a:pPr lvl="0">
              <a:defRPr/>
            </a:pPr>
            <a:r>
              <a:rPr/>
              <a:t>clattered their guards</a:t>
            </a:r>
            <a:endParaRPr/>
          </a:p>
          <a:p>
            <a:pPr lvl="0">
              <a:defRPr/>
            </a:pPr>
            <a:r>
              <a:rPr/>
              <a:t>against sheath to attract</a:t>
            </a:r>
            <a:endParaRPr/>
          </a:p>
          <a:p>
            <a:pPr lvl="0">
              <a:defRPr/>
            </a:pPr>
            <a:r>
              <a:rPr/>
              <a:t>the rival’s attention</a:t>
            </a:r>
            <a:endParaRPr/>
          </a:p>
          <a:p>
            <a:pPr lvl="0">
              <a:defRPr/>
            </a:pPr>
            <a:endParaRPr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 advTm="10000">
        <p:fade thruBlk="0"/>
      </p:transition>
    </mc:Choice>
    <mc:Fallback>
      <p:transition spd="slow" advClick="1" advTm="10000">
        <p:fade thruBlk="0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bg>
      <p:bgPr shadeToTitle="0">
        <a:blipFill>
          <a:blip r:embed="rId3"/>
          <a:stretch/>
        </a:blipFill>
      </p:bgPr>
    </p:bg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 hidden="0"/>
          <p:cNvSpPr/>
          <p:nvPr isPhoto="0" userDrawn="0">
            <p:ph type="title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sz="6000" b="1"/>
              <a:t>Office plankton</a:t>
            </a:r>
            <a:br>
              <a:rPr/>
            </a:br>
            <a:r>
              <a:rPr sz="4800"/>
              <a:t>(XXI century)</a:t>
            </a:r>
            <a:endParaRPr/>
          </a:p>
        </p:txBody>
      </p:sp>
      <p:sp>
        <p:nvSpPr>
          <p:cNvPr id="3" name="Text Placeholder 2" hidden="0"/>
          <p:cNvSpPr/>
          <p:nvPr isPhoto="0" userDrawn="0">
            <p:ph type="body" idx="1" hasCustomPrompt="0"/>
          </p:nvPr>
        </p:nvSpPr>
        <p:spPr bwMode="auto"/>
        <p:txBody>
          <a:bodyPr/>
          <a:lstStyle/>
          <a:p>
            <a:pPr lvl="0">
              <a:defRPr/>
            </a:pPr>
            <a:r>
              <a:rPr sz="3600"/>
              <a:t>send emails with</a:t>
            </a:r>
            <a:endParaRPr/>
          </a:p>
          <a:p>
            <a:pPr lvl="0">
              <a:defRPr/>
            </a:pPr>
            <a:r>
              <a:rPr sz="3600"/>
              <a:t>the Challenge subject</a:t>
            </a:r>
            <a:endParaRPr/>
          </a:p>
          <a:p>
            <a:pPr lvl="0">
              <a:defRPr/>
            </a:pPr>
            <a:r>
              <a:rPr sz="3600"/>
              <a:t>to their competitors</a:t>
            </a:r>
            <a:endParaRPr/>
          </a:p>
          <a:p>
            <a:pPr lvl="0">
              <a:defRPr/>
            </a:pPr>
            <a:endParaRPr sz="36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 advTm="10000">
        <p:fade thruBlk="0"/>
      </p:transition>
    </mc:Choice>
    <mc:Fallback>
      <p:transition spd="slow" advClick="1" advTm="10000">
        <p:fade thruBlk="0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xmlns:m="http://schemas.openxmlformats.org/officeDocument/2006/math" xmlns:w="http://schemas.openxmlformats.org/wordprocessingml/2006/main" showMasterPhAnim="0" show="1">
  <p:cSld name="">
    <p:spTree>
      <p:nvGrpSpPr>
        <p:cNvPr id="1" name="" hidden="0"/>
        <p:cNvGrpSpPr/>
        <p:nvPr isPhoto="0" userDrawn="0"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Title 3" hidden="0"/>
          <p:cNvSpPr/>
          <p:nvPr isPhoto="0" userDrawn="0">
            <p:ph type="title" hasCustomPrompt="0"/>
          </p:nvPr>
        </p:nvSpPr>
        <p:spPr bwMode="auto">
          <a:xfrm>
            <a:off x="628650" y="1358657"/>
            <a:ext cx="7886700" cy="3063874"/>
          </a:xfrm>
        </p:spPr>
        <p:txBody>
          <a:bodyPr/>
          <a:lstStyle/>
          <a:p>
            <a:pPr lvl="0" algn="ctr">
              <a:defRPr/>
            </a:pPr>
            <a:r>
              <a:rPr sz="8800"/>
              <a:t>ONLYOFFICE </a:t>
            </a:r>
            <a:br>
              <a:rPr/>
            </a:br>
            <a:r>
              <a:rPr sz="6600"/>
              <a:t>stands for Peace</a:t>
            </a:r>
            <a:endParaRPr/>
          </a:p>
        </p:txBody>
      </p:sp>
      <p:sp>
        <p:nvSpPr>
          <p:cNvPr id="5" name="Content Placeholder 4" hidden="0"/>
          <p:cNvSpPr/>
          <p:nvPr isPhoto="0" userDrawn="0">
            <p:ph idx="1" hasCustomPrompt="0"/>
          </p:nvPr>
        </p:nvSpPr>
        <p:spPr bwMode="auto">
          <a:xfrm>
            <a:off x="628650" y="4703884"/>
            <a:ext cx="7886700" cy="624254"/>
          </a:xfrm>
        </p:spPr>
        <p:txBody>
          <a:bodyPr/>
          <a:lstStyle/>
          <a:p>
            <a:pPr marL="0" lvl="0" indent="0" algn="ctr">
              <a:buNone/>
              <a:defRPr/>
            </a:pPr>
            <a:r>
              <a:rPr sz="3200" u="sng">
                <a:solidFill>
                  <a:schemeClr val="hlink"/>
                </a:solidFill>
                <a:hlinkClick r:id="rId3" tooltip=""/>
              </a:rPr>
              <a:t>www.onlyoffice.com</a:t>
            </a:r>
            <a:endParaRPr sz="32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1" advTm="10000">
        <p:fade thruBlk="0"/>
      </p:transition>
    </mc:Choice>
    <mc:Fallback>
      <p:transition spd="slow" advClick="1" advTm="10000">
        <p:fade thruBlk="0"/>
      </p:transition>
    </mc:Fallback>
  </mc:AlternateContent>
</p:sld>
</file>

<file path=ppt/theme/_rels/theme1.xml.rels><?xml version="1.0" encoding="UTF-8" standalone="yes"?><Relationships xmlns="http://schemas.openxmlformats.org/package/2006/relationships"></Relationships>
</file>

<file path=ppt/theme/theme1.xml><?xml version="1.0" encoding="utf-8"?>
<a:theme xmlns:a="http://schemas.openxmlformats.org/drawingml/2006/main" xmlns:r="http://schemas.openxmlformats.org/officeDocument/2006/relationships" xmlns:p="http://schemas.openxmlformats.org/presentationml/2006/main" name="Office Theme">
  <a:themeElements>
    <a:clrScheme name="Custom 9">
      <a:dk1>
        <a:srgbClr val="FFFFFF"/>
      </a:dk1>
      <a:lt1>
        <a:srgbClr val="000000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E7E6E6"/>
      </a:folHlink>
    </a:clrScheme>
    <a:fontScheme name="Georgia">
      <a:majorFont>
        <a:latin typeface="Georgia"/>
        <a:ea typeface="Arial"/>
        <a:cs typeface="Arial"/>
      </a:majorFont>
      <a:minorFont>
        <a:latin typeface="Georgia"/>
        <a:ea typeface="Arial"/>
        <a:cs typeface="Arial"/>
      </a:minorFont>
    </a:fontScheme>
    <a:fmtScheme name="Office Them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miter lim="800000"/>
        </a:ln>
        <a:ln w="12700" cap="flat" cmpd="sng" algn="ctr">
          <a:solidFill>
            <a:schemeClr val="phClr"/>
          </a:solidFill>
          <a:miter lim="800000"/>
        </a:ln>
        <a:ln w="1905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OnlyOffice</Application>
  <PresentationFormat>On-screen Show (4:3)</PresentationFormat>
  <Paragraphs>0</Paragraphs>
  <Slides>8</Slides>
  <Notes>8</Notes>
  <HiddenSlides>0</HiddenSlides>
  <MMClips>2</MMClips>
  <ScaleCrop>0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Theme 1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LinksUpToDate>0</LinksUpToDate>
  <SharedDoc>0</SharedDoc>
  <HyperlinksChanged>0</HyperlinksChanged>
  <AppVersion>3.0000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>
  <dc:creator/>
  <cp:lastModifiedBy/>
</cp:coreProperties>
</file>